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77" r:id="rId2"/>
    <p:sldId id="274" r:id="rId3"/>
    <p:sldId id="279" r:id="rId4"/>
    <p:sldId id="280" r:id="rId5"/>
    <p:sldId id="276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E94DB9-6E65-F726-6421-C6C986C77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3B9E72E-DA48-2C8A-721B-D3D20D8F2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07CEE35-F447-2093-8447-72B7692DFF50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FFC0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E0893CA-A7CE-40BE-3B01-C00945C6E17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0367B96-295E-C4D4-0D7D-D91ECE8169BA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manipule les unités de mesure de longueur. 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853B290-376A-97FD-7157-2EC38FCFE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927721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753437" y="2743045"/>
            <a:ext cx="4628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20 cm =  …     mm</a:t>
            </a:r>
            <a:endParaRPr lang="fr-FR" sz="4000" dirty="0">
              <a:solidFill>
                <a:srgbClr val="7030A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7D78DB-DD72-D880-BBF5-15C54DB23DB3}"/>
              </a:ext>
            </a:extLst>
          </p:cNvPr>
          <p:cNvSpPr txBox="1"/>
          <p:nvPr/>
        </p:nvSpPr>
        <p:spPr>
          <a:xfrm>
            <a:off x="4361943" y="2743044"/>
            <a:ext cx="929443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b="1" dirty="0">
                <a:solidFill>
                  <a:srgbClr val="00B050"/>
                </a:solidFill>
              </a:rPr>
              <a:t>200</a:t>
            </a:r>
            <a:endParaRPr lang="fr-FR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83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Je convertis.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502085" y="2725710"/>
            <a:ext cx="5112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120 mm =  …  cm …  mm </a:t>
            </a:r>
            <a:endParaRPr lang="fr-FR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362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97269040-07F6-5E09-35FE-F8BF76EC5815}"/>
              </a:ext>
            </a:extLst>
          </p:cNvPr>
          <p:cNvSpPr txBox="1"/>
          <p:nvPr/>
        </p:nvSpPr>
        <p:spPr>
          <a:xfrm>
            <a:off x="2502085" y="2725710"/>
            <a:ext cx="5112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120 mm =  …  cm …  mm </a:t>
            </a:r>
            <a:endParaRPr lang="fr-FR" sz="4000" dirty="0">
              <a:solidFill>
                <a:srgbClr val="7030A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7D78DB-DD72-D880-BBF5-15C54DB23DB3}"/>
              </a:ext>
            </a:extLst>
          </p:cNvPr>
          <p:cNvSpPr txBox="1"/>
          <p:nvPr/>
        </p:nvSpPr>
        <p:spPr>
          <a:xfrm>
            <a:off x="4474727" y="2725707"/>
            <a:ext cx="721318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fr-FR" sz="3600" b="1" dirty="0">
                <a:solidFill>
                  <a:srgbClr val="00B050"/>
                </a:solidFill>
              </a:rPr>
              <a:t>12</a:t>
            </a:r>
            <a:endParaRPr lang="fr-FR" sz="4000" b="1" dirty="0">
              <a:solidFill>
                <a:srgbClr val="00B05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03299D4-BEBB-9C16-70B3-8601CCB4EA29}"/>
              </a:ext>
            </a:extLst>
          </p:cNvPr>
          <p:cNvSpPr txBox="1"/>
          <p:nvPr/>
        </p:nvSpPr>
        <p:spPr>
          <a:xfrm>
            <a:off x="5801545" y="2694929"/>
            <a:ext cx="1812676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endParaRPr lang="fr-FR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26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Je convertis.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502085" y="2725710"/>
            <a:ext cx="5112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2400 mm =  …  cm …  mm </a:t>
            </a:r>
            <a:endParaRPr lang="fr-FR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441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97269040-07F6-5E09-35FE-F8BF76EC5815}"/>
              </a:ext>
            </a:extLst>
          </p:cNvPr>
          <p:cNvSpPr txBox="1"/>
          <p:nvPr/>
        </p:nvSpPr>
        <p:spPr>
          <a:xfrm>
            <a:off x="2502085" y="2725710"/>
            <a:ext cx="59398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2400 mm =  …     cm …  mm </a:t>
            </a:r>
            <a:endParaRPr lang="fr-FR" sz="4000" dirty="0">
              <a:solidFill>
                <a:srgbClr val="7030A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7D78DB-DD72-D880-BBF5-15C54DB23DB3}"/>
              </a:ext>
            </a:extLst>
          </p:cNvPr>
          <p:cNvSpPr txBox="1"/>
          <p:nvPr/>
        </p:nvSpPr>
        <p:spPr>
          <a:xfrm>
            <a:off x="4743413" y="2725706"/>
            <a:ext cx="90766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fr-FR" sz="3600" b="1" dirty="0">
                <a:solidFill>
                  <a:srgbClr val="00B050"/>
                </a:solidFill>
              </a:rPr>
              <a:t>240</a:t>
            </a:r>
            <a:endParaRPr lang="fr-FR" sz="4000" b="1" dirty="0">
              <a:solidFill>
                <a:srgbClr val="00B05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03299D4-BEBB-9C16-70B3-8601CCB4EA29}"/>
              </a:ext>
            </a:extLst>
          </p:cNvPr>
          <p:cNvSpPr txBox="1"/>
          <p:nvPr/>
        </p:nvSpPr>
        <p:spPr>
          <a:xfrm>
            <a:off x="6291248" y="2694928"/>
            <a:ext cx="1812676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endParaRPr lang="fr-FR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82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51503" cy="623741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Quelles sont les unités de mesure de longueur ?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547DA61-C431-A8B3-E9FB-9A01EDFAA3A3}"/>
              </a:ext>
            </a:extLst>
          </p:cNvPr>
          <p:cNvSpPr txBox="1"/>
          <p:nvPr/>
        </p:nvSpPr>
        <p:spPr>
          <a:xfrm>
            <a:off x="1716012" y="1348541"/>
            <a:ext cx="4628408" cy="37093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FontTx/>
              <a:buNone/>
            </a:pPr>
            <a:r>
              <a:rPr lang="fr-FR" sz="3200" dirty="0"/>
              <a:t>Le millimètre (mm)</a:t>
            </a: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fr-FR" sz="3200" dirty="0"/>
              <a:t>Le centimètre (cm)</a:t>
            </a: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fr-FR" sz="3200" dirty="0"/>
              <a:t>Le décimètre (dm)</a:t>
            </a: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fr-FR" sz="3200" dirty="0"/>
              <a:t>Le mètre (m)</a:t>
            </a: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fr-FR" sz="3200" dirty="0"/>
              <a:t>Le kilomètre ( km)</a:t>
            </a:r>
            <a:endParaRPr lang="fr-FR" sz="1800" dirty="0"/>
          </a:p>
        </p:txBody>
      </p:sp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BDFB274E-70F9-6AA2-CD84-8CE7EDD0CE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104756"/>
              </p:ext>
            </p:extLst>
          </p:nvPr>
        </p:nvGraphicFramePr>
        <p:xfrm>
          <a:off x="1716012" y="5558452"/>
          <a:ext cx="60959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142250265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1684810601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838205236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1666230088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505602594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3741359900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11116407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dm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770530"/>
                  </a:ext>
                </a:extLst>
              </a:tr>
            </a:tbl>
          </a:graphicData>
        </a:graphic>
      </p:graphicFrame>
      <p:sp>
        <p:nvSpPr>
          <p:cNvPr id="13" name="Flèche : courbe vers le bas 12">
            <a:extLst>
              <a:ext uri="{FF2B5EF4-FFF2-40B4-BE49-F238E27FC236}">
                <a16:creationId xmlns:a16="http://schemas.microsoft.com/office/drawing/2014/main" id="{B8B25673-79C5-5DEC-8C4B-3300CB1D7F99}"/>
              </a:ext>
            </a:extLst>
          </p:cNvPr>
          <p:cNvSpPr/>
          <p:nvPr/>
        </p:nvSpPr>
        <p:spPr>
          <a:xfrm>
            <a:off x="6581192" y="5270228"/>
            <a:ext cx="883298" cy="276784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0CA4A51-4DC7-9E6F-559A-C4FF05CE7BC8}"/>
              </a:ext>
            </a:extLst>
          </p:cNvPr>
          <p:cNvSpPr txBox="1"/>
          <p:nvPr/>
        </p:nvSpPr>
        <p:spPr>
          <a:xfrm>
            <a:off x="6689466" y="4938839"/>
            <a:ext cx="666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× 10</a:t>
            </a:r>
          </a:p>
        </p:txBody>
      </p:sp>
      <p:sp>
        <p:nvSpPr>
          <p:cNvPr id="15" name="Flèche : courbe vers le bas 14">
            <a:extLst>
              <a:ext uri="{FF2B5EF4-FFF2-40B4-BE49-F238E27FC236}">
                <a16:creationId xmlns:a16="http://schemas.microsoft.com/office/drawing/2014/main" id="{7AF77AF5-12B5-4AE7-4889-1B6F4A87047D}"/>
              </a:ext>
            </a:extLst>
          </p:cNvPr>
          <p:cNvSpPr/>
          <p:nvPr/>
        </p:nvSpPr>
        <p:spPr>
          <a:xfrm>
            <a:off x="5597489" y="5248646"/>
            <a:ext cx="883298" cy="276784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3D57486-92EE-3AF4-4B2B-6E7C3B99338B}"/>
              </a:ext>
            </a:extLst>
          </p:cNvPr>
          <p:cNvSpPr txBox="1"/>
          <p:nvPr/>
        </p:nvSpPr>
        <p:spPr>
          <a:xfrm>
            <a:off x="5705763" y="4917257"/>
            <a:ext cx="666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× 10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8221DFF6-41F9-0024-9269-DC1A8E82D70A}"/>
              </a:ext>
            </a:extLst>
          </p:cNvPr>
          <p:cNvSpPr/>
          <p:nvPr/>
        </p:nvSpPr>
        <p:spPr>
          <a:xfrm>
            <a:off x="4660054" y="5229167"/>
            <a:ext cx="883298" cy="276784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D8900F4-CC1B-61F0-3DFD-11AE30177668}"/>
              </a:ext>
            </a:extLst>
          </p:cNvPr>
          <p:cNvSpPr txBox="1"/>
          <p:nvPr/>
        </p:nvSpPr>
        <p:spPr>
          <a:xfrm>
            <a:off x="4768328" y="4897778"/>
            <a:ext cx="666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× 10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/>
      <p:bldP spid="15" grpId="0" animBg="1"/>
      <p:bldP spid="16" grpId="0"/>
      <p:bldP spid="17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51503" cy="623741"/>
          </a:xfrm>
        </p:spPr>
        <p:txBody>
          <a:bodyPr>
            <a:normAutofit/>
          </a:bodyPr>
          <a:lstStyle/>
          <a:p>
            <a:r>
              <a:rPr lang="fr-FR" dirty="0"/>
              <a:t>Complète.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547DA61-C431-A8B3-E9FB-9A01EDFAA3A3}"/>
              </a:ext>
            </a:extLst>
          </p:cNvPr>
          <p:cNvSpPr txBox="1"/>
          <p:nvPr/>
        </p:nvSpPr>
        <p:spPr>
          <a:xfrm>
            <a:off x="588735" y="1467861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m = … cm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C01629-378E-3F69-3452-7A69D70F2DC2}"/>
              </a:ext>
            </a:extLst>
          </p:cNvPr>
          <p:cNvSpPr txBox="1"/>
          <p:nvPr/>
        </p:nvSpPr>
        <p:spPr>
          <a:xfrm>
            <a:off x="588735" y="2298943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m = … dm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8977A23-180F-4418-558B-27D915EB2122}"/>
              </a:ext>
            </a:extLst>
          </p:cNvPr>
          <p:cNvSpPr txBox="1"/>
          <p:nvPr/>
        </p:nvSpPr>
        <p:spPr>
          <a:xfrm>
            <a:off x="588735" y="3130025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m = … mm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2F3A2AB-5B85-D608-5980-1AAA29C062C5}"/>
              </a:ext>
            </a:extLst>
          </p:cNvPr>
          <p:cNvSpPr txBox="1"/>
          <p:nvPr/>
        </p:nvSpPr>
        <p:spPr>
          <a:xfrm>
            <a:off x="588735" y="4024633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km = … m</a:t>
            </a:r>
            <a:endParaRPr lang="fr-FR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5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51503" cy="62374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547DA61-C431-A8B3-E9FB-9A01EDFAA3A3}"/>
              </a:ext>
            </a:extLst>
          </p:cNvPr>
          <p:cNvSpPr txBox="1"/>
          <p:nvPr/>
        </p:nvSpPr>
        <p:spPr>
          <a:xfrm>
            <a:off x="588735" y="1467861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m = </a:t>
            </a:r>
            <a:r>
              <a:rPr lang="fr-FR" sz="3200" dirty="0">
                <a:solidFill>
                  <a:srgbClr val="C00000"/>
                </a:solidFill>
              </a:rPr>
              <a:t>100</a:t>
            </a:r>
            <a:r>
              <a:rPr lang="fr-FR" sz="3200" dirty="0">
                <a:solidFill>
                  <a:srgbClr val="7030A0"/>
                </a:solidFill>
              </a:rPr>
              <a:t> cm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C01629-378E-3F69-3452-7A69D70F2DC2}"/>
              </a:ext>
            </a:extLst>
          </p:cNvPr>
          <p:cNvSpPr txBox="1"/>
          <p:nvPr/>
        </p:nvSpPr>
        <p:spPr>
          <a:xfrm>
            <a:off x="588735" y="2298943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m = </a:t>
            </a:r>
            <a:r>
              <a:rPr lang="fr-FR" sz="3200" dirty="0">
                <a:solidFill>
                  <a:srgbClr val="C00000"/>
                </a:solidFill>
              </a:rPr>
              <a:t>10</a:t>
            </a:r>
            <a:r>
              <a:rPr lang="fr-FR" sz="3200" dirty="0">
                <a:solidFill>
                  <a:srgbClr val="7030A0"/>
                </a:solidFill>
              </a:rPr>
              <a:t> dm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8977A23-180F-4418-558B-27D915EB2122}"/>
              </a:ext>
            </a:extLst>
          </p:cNvPr>
          <p:cNvSpPr txBox="1"/>
          <p:nvPr/>
        </p:nvSpPr>
        <p:spPr>
          <a:xfrm>
            <a:off x="588735" y="3130025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m = </a:t>
            </a:r>
            <a:r>
              <a:rPr lang="fr-FR" sz="3200" dirty="0">
                <a:solidFill>
                  <a:srgbClr val="C00000"/>
                </a:solidFill>
              </a:rPr>
              <a:t>1 000</a:t>
            </a:r>
            <a:r>
              <a:rPr lang="fr-FR" sz="3200" dirty="0">
                <a:solidFill>
                  <a:srgbClr val="7030A0"/>
                </a:solidFill>
              </a:rPr>
              <a:t> mm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2F3A2AB-5B85-D608-5980-1AAA29C062C5}"/>
              </a:ext>
            </a:extLst>
          </p:cNvPr>
          <p:cNvSpPr txBox="1"/>
          <p:nvPr/>
        </p:nvSpPr>
        <p:spPr>
          <a:xfrm>
            <a:off x="588735" y="4024633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km = </a:t>
            </a:r>
            <a:r>
              <a:rPr lang="fr-FR" sz="3200" dirty="0">
                <a:solidFill>
                  <a:srgbClr val="C00000"/>
                </a:solidFill>
              </a:rPr>
              <a:t>1 000 </a:t>
            </a:r>
            <a:r>
              <a:rPr lang="fr-FR" sz="3200" dirty="0">
                <a:solidFill>
                  <a:srgbClr val="7030A0"/>
                </a:solidFill>
              </a:rPr>
              <a:t>m</a:t>
            </a:r>
            <a:endParaRPr lang="fr-FR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52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Je convertis.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753437" y="2743045"/>
            <a:ext cx="4628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7 cm =  …  mm</a:t>
            </a:r>
            <a:endParaRPr lang="fr-FR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902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753437" y="2743045"/>
            <a:ext cx="4628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7 cm =  …  mm</a:t>
            </a:r>
            <a:endParaRPr lang="fr-FR" sz="4000" dirty="0">
              <a:solidFill>
                <a:srgbClr val="7030A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7D78DB-DD72-D880-BBF5-15C54DB23DB3}"/>
              </a:ext>
            </a:extLst>
          </p:cNvPr>
          <p:cNvSpPr txBox="1"/>
          <p:nvPr/>
        </p:nvSpPr>
        <p:spPr>
          <a:xfrm>
            <a:off x="4114925" y="2743045"/>
            <a:ext cx="660757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b="1" dirty="0">
                <a:solidFill>
                  <a:srgbClr val="00B050"/>
                </a:solidFill>
              </a:rPr>
              <a:t>70</a:t>
            </a:r>
            <a:endParaRPr lang="fr-FR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26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Je convertis.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502085" y="2725710"/>
            <a:ext cx="5112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85 mm =  …  cm …  mm </a:t>
            </a:r>
            <a:endParaRPr lang="fr-FR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536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97269040-07F6-5E09-35FE-F8BF76EC5815}"/>
              </a:ext>
            </a:extLst>
          </p:cNvPr>
          <p:cNvSpPr txBox="1"/>
          <p:nvPr/>
        </p:nvSpPr>
        <p:spPr>
          <a:xfrm>
            <a:off x="2502085" y="2725710"/>
            <a:ext cx="5112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85 mm =  …  cm …  mm </a:t>
            </a:r>
            <a:endParaRPr lang="fr-FR" sz="4000" dirty="0">
              <a:solidFill>
                <a:srgbClr val="7030A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7D78DB-DD72-D880-BBF5-15C54DB23DB3}"/>
              </a:ext>
            </a:extLst>
          </p:cNvPr>
          <p:cNvSpPr txBox="1"/>
          <p:nvPr/>
        </p:nvSpPr>
        <p:spPr>
          <a:xfrm>
            <a:off x="4336051" y="2725709"/>
            <a:ext cx="539305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fr-FR" sz="3600" b="1" dirty="0">
                <a:solidFill>
                  <a:srgbClr val="00B050"/>
                </a:solidFill>
              </a:rPr>
              <a:t>8</a:t>
            </a:r>
            <a:endParaRPr lang="fr-FR" sz="4000" b="1" dirty="0">
              <a:solidFill>
                <a:srgbClr val="00B05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03299D4-BEBB-9C16-70B3-8601CCB4EA29}"/>
              </a:ext>
            </a:extLst>
          </p:cNvPr>
          <p:cNvSpPr txBox="1"/>
          <p:nvPr/>
        </p:nvSpPr>
        <p:spPr>
          <a:xfrm>
            <a:off x="5532860" y="2725708"/>
            <a:ext cx="539305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fr-FR" sz="3600" b="1" dirty="0">
                <a:solidFill>
                  <a:srgbClr val="00B050"/>
                </a:solidFill>
              </a:rPr>
              <a:t>5</a:t>
            </a:r>
            <a:endParaRPr lang="fr-FR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3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Je convertis.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753437" y="2743045"/>
            <a:ext cx="4628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20 cm =  …  mm</a:t>
            </a:r>
            <a:endParaRPr lang="fr-FR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6193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187</Words>
  <Application>Microsoft Office PowerPoint</Application>
  <PresentationFormat>Affichage à l'écran (4:3)</PresentationFormat>
  <Paragraphs>52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Quelles sont les unités de mesure de longueur ? </vt:lpstr>
      <vt:lpstr>Complète.</vt:lpstr>
      <vt:lpstr>Correction</vt:lpstr>
      <vt:lpstr>Je convertis.</vt:lpstr>
      <vt:lpstr>Correction</vt:lpstr>
      <vt:lpstr>Je convertis.</vt:lpstr>
      <vt:lpstr>Correction</vt:lpstr>
      <vt:lpstr>Je convertis.</vt:lpstr>
      <vt:lpstr>Correction</vt:lpstr>
      <vt:lpstr>Je convertis.</vt:lpstr>
      <vt:lpstr>Correction</vt:lpstr>
      <vt:lpstr>Je convertis.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59</cp:revision>
  <dcterms:created xsi:type="dcterms:W3CDTF">2023-02-07T14:55:57Z</dcterms:created>
  <dcterms:modified xsi:type="dcterms:W3CDTF">2025-11-20T20:39:42Z</dcterms:modified>
</cp:coreProperties>
</file>